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2D050"/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0216" autoAdjust="0"/>
  </p:normalViewPr>
  <p:slideViewPr>
    <p:cSldViewPr snapToGrid="0">
      <p:cViewPr varScale="1">
        <p:scale>
          <a:sx n="114" d="100"/>
          <a:sy n="114" d="100"/>
        </p:scale>
        <p:origin x="10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8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youtube.com/watch?v=qWfzIYCvBq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L2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Gu 2022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at the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1" y="274638"/>
            <a:ext cx="7217228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0EA44-B90B-43F8-B8D2-A9F74C6FEEA6}"/>
              </a:ext>
            </a:extLst>
          </p:cNvPr>
          <p:cNvSpPr/>
          <p:nvPr/>
        </p:nvSpPr>
        <p:spPr bwMode="auto">
          <a:xfrm>
            <a:off x="59872" y="64150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</a:t>
            </a:r>
            <a:r>
              <a:rPr lang="en-US"/>
              <a:t>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035029" y="6651399"/>
            <a:ext cx="54649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https://www.youtube.com/watch?v</a:t>
            </a:r>
            <a:r>
              <a:rPr lang="en-US">
                <a:hlinkClick r:id="rId2"/>
              </a:rPr>
              <a:t>=qWfzIYCvBqo</a:t>
            </a:r>
            <a:r>
              <a:rPr lang="en-US"/>
              <a:t> 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precision vs. recall (may be non-monotonic)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  <a:blipFill>
                <a:blip r:embed="rId3"/>
                <a:stretch>
                  <a:fillRect l="-499" t="-87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389FB0-8A53-4C58-9E95-A1D7D140D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5614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55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2"/>
                <a:stretch>
                  <a:fillRect l="-426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8A76B68-0518-4658-A16C-46DA95E49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7838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D6B27BE6-98B7-4387-8219-8EF7BF44C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108240"/>
              </p:ext>
            </p:extLst>
          </p:nvPr>
        </p:nvGraphicFramePr>
        <p:xfrm>
          <a:off x="5847021" y="4722262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67A737F9-6E45-46AA-8416-058889400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49375"/>
              </p:ext>
            </p:extLst>
          </p:nvPr>
        </p:nvGraphicFramePr>
        <p:xfrm>
          <a:off x="832757" y="4499403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pPr lvl="1"/>
            <a:r>
              <a:rPr lang="en-US" dirty="0"/>
              <a:t>Random search can use the computing budget more effectively</a:t>
            </a:r>
          </a:p>
          <a:p>
            <a:pPr lvl="1"/>
            <a:r>
              <a:rPr lang="en-US" dirty="0"/>
              <a:t>With 9 evaluations, random search explored 9 different values for the important parameter; grid </a:t>
            </a:r>
            <a:r>
              <a:rPr lang="en-US"/>
              <a:t>search only explored 3.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4971</TotalTime>
  <Words>3017</Words>
  <Application>Microsoft Office PowerPoint</Application>
  <PresentationFormat>On-screen Show (4:3)</PresentationFormat>
  <Paragraphs>383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Raleway</vt:lpstr>
      <vt:lpstr>Times New Roman</vt:lpstr>
      <vt:lpstr>Default Design</vt:lpstr>
      <vt:lpstr>L2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332</cp:revision>
  <dcterms:created xsi:type="dcterms:W3CDTF">2020-03-21T16:53:45Z</dcterms:created>
  <dcterms:modified xsi:type="dcterms:W3CDTF">2022-11-20T10:25:19Z</dcterms:modified>
</cp:coreProperties>
</file>